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78B41F9B-BBD8-41CA-838E-654B2A8B3EC9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Datathon_visualizations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E2F943B8-3DFA-48D7-9908-6E6042F92E78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3/9/24 1:48:17 PM PST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9" id="10" name="slide10">
            <a:extLst>
              <a:ext uri="{FF2B5EF4-FFF2-40B4-BE49-F238E27FC236}">
                <a16:creationId xmlns:a16="http://schemas.microsoft.com/office/drawing/2014/main" id="{2845F4AC-04E9-418A-B73B-863C24CD7AB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09" y="0"/>
            <a:ext cx="98287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 Owned Businesses" id="11" name="slide11">
            <a:extLst>
              <a:ext uri="{FF2B5EF4-FFF2-40B4-BE49-F238E27FC236}">
                <a16:creationId xmlns:a16="http://schemas.microsoft.com/office/drawing/2014/main" id="{788B8A94-B1AA-47F7-8551-AEA22BB46DE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inority Owned" id="12" name="slide12">
            <a:extLst>
              <a:ext uri="{FF2B5EF4-FFF2-40B4-BE49-F238E27FC236}">
                <a16:creationId xmlns:a16="http://schemas.microsoft.com/office/drawing/2014/main" id="{F529074B-F84A-497F-9D74-AD8E666B499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3" id="13" name="slide13">
            <a:extLst>
              <a:ext uri="{FF2B5EF4-FFF2-40B4-BE49-F238E27FC236}">
                <a16:creationId xmlns:a16="http://schemas.microsoft.com/office/drawing/2014/main" id="{DFA89F81-53B8-477A-8181-822113EA622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 Owned Small Business Contracts by Month (Forecast)" id="14" name="slide14">
            <a:extLst>
              <a:ext uri="{FF2B5EF4-FFF2-40B4-BE49-F238E27FC236}">
                <a16:creationId xmlns:a16="http://schemas.microsoft.com/office/drawing/2014/main" id="{44A2E42C-9CFF-40ED-9D77-F1DA5F72D41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" y="0"/>
            <a:ext cx="11830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inority Owned Small Business Contracts by Month (Forecast)" id="15" name="slide15">
            <a:extLst>
              <a:ext uri="{FF2B5EF4-FFF2-40B4-BE49-F238E27FC236}">
                <a16:creationId xmlns:a16="http://schemas.microsoft.com/office/drawing/2014/main" id="{D4D1EEBF-781C-4390-8798-A1D836CFF02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68" y="0"/>
            <a:ext cx="10652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 Owned Small Business Contracts Map (2)" id="16" name="slide16">
            <a:extLst>
              <a:ext uri="{FF2B5EF4-FFF2-40B4-BE49-F238E27FC236}">
                <a16:creationId xmlns:a16="http://schemas.microsoft.com/office/drawing/2014/main" id="{E0E0C4D3-DD11-4948-916F-708F95C66DD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99" y="0"/>
            <a:ext cx="10205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stribution of Women Owned Small Business Contracts by Industry (Forecast))" id="17" name="slide17">
            <a:extLst>
              <a:ext uri="{FF2B5EF4-FFF2-40B4-BE49-F238E27FC236}">
                <a16:creationId xmlns:a16="http://schemas.microsoft.com/office/drawing/2014/main" id="{4FD8037C-FAC7-40EF-A620-2ADB56A70CD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116"/>
            <a:ext cx="12192000" cy="673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 Owned Small Business Total Value of Awards by Month " id="18" name="slide18">
            <a:extLst>
              <a:ext uri="{FF2B5EF4-FFF2-40B4-BE49-F238E27FC236}">
                <a16:creationId xmlns:a16="http://schemas.microsoft.com/office/drawing/2014/main" id="{01E1F963-9461-407D-912A-9B81264FC3A3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" y="0"/>
            <a:ext cx="11830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mall Business Contracts by Month" id="19" name="slide19">
            <a:extLst>
              <a:ext uri="{FF2B5EF4-FFF2-40B4-BE49-F238E27FC236}">
                <a16:creationId xmlns:a16="http://schemas.microsoft.com/office/drawing/2014/main" id="{D71511B5-9747-4812-A8FB-833DF89B539B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220" y="0"/>
            <a:ext cx="97875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 Owned Small Business Contracts by Month" id="2" name="slide2">
            <a:extLst>
              <a:ext uri="{FF2B5EF4-FFF2-40B4-BE49-F238E27FC236}">
                <a16:creationId xmlns:a16="http://schemas.microsoft.com/office/drawing/2014/main" id="{D5B8CA34-0862-4CBD-8927-83F5C59BA4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74" y="0"/>
            <a:ext cx="111414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 Owned Small Business Contracts by Industry" id="3" name="slide3">
            <a:extLst>
              <a:ext uri="{FF2B5EF4-FFF2-40B4-BE49-F238E27FC236}">
                <a16:creationId xmlns:a16="http://schemas.microsoft.com/office/drawing/2014/main" id="{34F73022-7AA1-4F48-9B4F-D3013F98E0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66" y="0"/>
            <a:ext cx="10624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inority Owned Small Business Contracts by Month" id="4" name="slide4">
            <a:extLst>
              <a:ext uri="{FF2B5EF4-FFF2-40B4-BE49-F238E27FC236}">
                <a16:creationId xmlns:a16="http://schemas.microsoft.com/office/drawing/2014/main" id="{CAE08135-BFB1-4645-95AF-D853101B88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30" y="0"/>
            <a:ext cx="98397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nority Owned Small Business Contracts by Industry" id="5" name="slide5">
            <a:extLst>
              <a:ext uri="{FF2B5EF4-FFF2-40B4-BE49-F238E27FC236}">
                <a16:creationId xmlns:a16="http://schemas.microsoft.com/office/drawing/2014/main" id="{288EC432-AAB0-430C-B070-CD772D37DB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391" y="0"/>
            <a:ext cx="9661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inority Owned Small Business Contracts Map" id="6" name="slide6">
            <a:extLst>
              <a:ext uri="{FF2B5EF4-FFF2-40B4-BE49-F238E27FC236}">
                <a16:creationId xmlns:a16="http://schemas.microsoft.com/office/drawing/2014/main" id="{17A64E3E-D291-41D8-BC02-A455F9838BE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23" y="0"/>
            <a:ext cx="99515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 Owned Small Business Contracts Map" id="7" name="slide7">
            <a:extLst>
              <a:ext uri="{FF2B5EF4-FFF2-40B4-BE49-F238E27FC236}">
                <a16:creationId xmlns:a16="http://schemas.microsoft.com/office/drawing/2014/main" id="{6A15172B-481D-4561-B3FB-356CC955A8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79" y="0"/>
            <a:ext cx="101006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stribution of Women Owned Small Business Contracts by Industry" id="8" name="slide8">
            <a:extLst>
              <a:ext uri="{FF2B5EF4-FFF2-40B4-BE49-F238E27FC236}">
                <a16:creationId xmlns:a16="http://schemas.microsoft.com/office/drawing/2014/main" id="{5E524FB5-B80E-421F-BE05-B8A6B80961E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13" y="0"/>
            <a:ext cx="119813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stribution of Minority Owned Small Business Contracts by Industry" id="9" name="slide9">
            <a:extLst>
              <a:ext uri="{FF2B5EF4-FFF2-40B4-BE49-F238E27FC236}">
                <a16:creationId xmlns:a16="http://schemas.microsoft.com/office/drawing/2014/main" id="{F19BBCB2-BF4B-4F60-B7A4-FAA023A324B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83" y="0"/>
            <a:ext cx="104286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2024-03-09T21:48:35Z</dcterms:created>
  <dcterms:modified xsi:type="dcterms:W3CDTF">2024-03-09T21:48:35Z</dcterms:modified>
</cp:coreProperties>
</file>

<file path=docProps/thumbnail.jpeg>
</file>